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8" r:id="rId2"/>
    <p:sldId id="301" r:id="rId3"/>
    <p:sldId id="302" r:id="rId4"/>
    <p:sldId id="299" r:id="rId5"/>
    <p:sldId id="309" r:id="rId6"/>
    <p:sldId id="300" r:id="rId7"/>
    <p:sldId id="308" r:id="rId8"/>
    <p:sldId id="307" r:id="rId9"/>
    <p:sldId id="306" r:id="rId10"/>
    <p:sldId id="305" r:id="rId11"/>
    <p:sldId id="303" r:id="rId12"/>
    <p:sldId id="311" r:id="rId13"/>
    <p:sldId id="312" r:id="rId14"/>
    <p:sldId id="317" r:id="rId15"/>
    <p:sldId id="316" r:id="rId16"/>
    <p:sldId id="313" r:id="rId17"/>
    <p:sldId id="314" r:id="rId18"/>
    <p:sldId id="315" r:id="rId19"/>
    <p:sldId id="318" r:id="rId20"/>
    <p:sldId id="319" r:id="rId21"/>
    <p:sldId id="321" r:id="rId22"/>
    <p:sldId id="322" r:id="rId23"/>
    <p:sldId id="324" r:id="rId24"/>
    <p:sldId id="325" r:id="rId25"/>
    <p:sldId id="323" r:id="rId26"/>
    <p:sldId id="328" r:id="rId27"/>
    <p:sldId id="327" r:id="rId28"/>
    <p:sldId id="326" r:id="rId2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8104"/>
    <a:srgbClr val="FDCE0B"/>
    <a:srgbClr val="31BA19"/>
    <a:srgbClr val="A35B30"/>
    <a:srgbClr val="FCC114"/>
    <a:srgbClr val="D71B42"/>
    <a:srgbClr val="A8419D"/>
    <a:srgbClr val="00A651"/>
    <a:srgbClr val="E57300"/>
    <a:srgbClr val="D1B5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7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3022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5845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129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172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07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961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6563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0602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448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3290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432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5F5A42-24DE-479B-A3A3-53EA1E58CA7C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810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63804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95681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09413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97666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1729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26467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3022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57489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13949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98779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64462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75375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156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35880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27032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63683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66454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09567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59035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31688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94346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29587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96994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46822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19288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35726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19106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0526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15528</TotalTime>
  <Words>0</Words>
  <Application>Microsoft Office PowerPoint</Application>
  <PresentationFormat>On-screen Show (4:3)</PresentationFormat>
  <Paragraphs>0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114</cp:revision>
  <dcterms:created xsi:type="dcterms:W3CDTF">2024-06-04T20:19:58Z</dcterms:created>
  <dcterms:modified xsi:type="dcterms:W3CDTF">2025-10-02T17:53:28Z</dcterms:modified>
</cp:coreProperties>
</file>